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264" r:id="rId2"/>
    <p:sldId id="256" r:id="rId3"/>
    <p:sldId id="258" r:id="rId4"/>
    <p:sldId id="261" r:id="rId5"/>
    <p:sldId id="262" r:id="rId6"/>
    <p:sldId id="263" r:id="rId7"/>
    <p:sldId id="257" r:id="rId8"/>
  </p:sldIdLst>
  <p:sldSz cx="9144000" cy="6858000" type="screen4x3"/>
  <p:notesSz cx="6858000" cy="9144000"/>
  <p:defaultTextStyle>
    <a:defPPr>
      <a:defRPr lang="ro-RO"/>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288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8000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25341" autoAdjust="0"/>
    <p:restoredTop sz="94660"/>
  </p:normalViewPr>
  <p:slideViewPr>
    <p:cSldViewPr snapToGrid="0">
      <p:cViewPr varScale="1">
        <p:scale>
          <a:sx n="78" d="100"/>
          <a:sy n="78" d="100"/>
        </p:scale>
        <p:origin x="774" y="65"/>
      </p:cViewPr>
      <p:guideLst>
        <p:guide orient="horz" pos="216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tableStyles" Target="tableStyle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theme" Target="theme/theme1.xml"/><Relationship Id="rId5" Type="http://schemas.openxmlformats.org/officeDocument/2006/relationships/slide" Target="slides/slide4.xml"/><Relationship Id="rId10"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presProps" Target="pres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122363"/>
            <a:ext cx="7772400" cy="2387600"/>
          </a:xfrm>
        </p:spPr>
        <p:txBody>
          <a:bodyPr anchor="b"/>
          <a:lstStyle>
            <a:lvl1pPr algn="ctr">
              <a:defRPr sz="6000"/>
            </a:lvl1pPr>
          </a:lstStyle>
          <a:p>
            <a:r>
              <a:rPr lang="en-US"/>
              <a:t>Click to edit Master title style</a:t>
            </a:r>
            <a:endParaRPr lang="en-US" dirty="0"/>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6F7427C9-6432-4B0C-BE09-F3D61C37C214}" type="datetimeFigureOut">
              <a:rPr lang="ro-RO" smtClean="0"/>
              <a:t>09.11.2024</a:t>
            </a:fld>
            <a:endParaRPr lang="ro-RO"/>
          </a:p>
        </p:txBody>
      </p:sp>
      <p:sp>
        <p:nvSpPr>
          <p:cNvPr id="5" name="Footer Placeholder 4"/>
          <p:cNvSpPr>
            <a:spLocks noGrp="1"/>
          </p:cNvSpPr>
          <p:nvPr>
            <p:ph type="ftr" sz="quarter" idx="11"/>
          </p:nvPr>
        </p:nvSpPr>
        <p:spPr/>
        <p:txBody>
          <a:bodyPr/>
          <a:lstStyle/>
          <a:p>
            <a:endParaRPr lang="ro-RO"/>
          </a:p>
        </p:txBody>
      </p:sp>
      <p:sp>
        <p:nvSpPr>
          <p:cNvPr id="6" name="Slide Number Placeholder 5"/>
          <p:cNvSpPr>
            <a:spLocks noGrp="1"/>
          </p:cNvSpPr>
          <p:nvPr>
            <p:ph type="sldNum" sz="quarter" idx="12"/>
          </p:nvPr>
        </p:nvSpPr>
        <p:spPr/>
        <p:txBody>
          <a:bodyPr/>
          <a:lstStyle/>
          <a:p>
            <a:fld id="{452B185E-C39A-484F-9E20-E08981D7A54D}" type="slidenum">
              <a:rPr lang="ro-RO" smtClean="0"/>
              <a:t>‹#›</a:t>
            </a:fld>
            <a:endParaRPr lang="ro-RO"/>
          </a:p>
        </p:txBody>
      </p:sp>
    </p:spTree>
    <p:extLst>
      <p:ext uri="{BB962C8B-B14F-4D97-AF65-F5344CB8AC3E}">
        <p14:creationId xmlns:p14="http://schemas.microsoft.com/office/powerpoint/2010/main" val="3978089902"/>
      </p:ext>
    </p:extLst>
  </p:cSld>
  <p:clrMapOvr>
    <a:masterClrMapping/>
  </p:clrMapOvr>
  <mc:AlternateContent xmlns:mc="http://schemas.openxmlformats.org/markup-compatibility/2006" xmlns:p14="http://schemas.microsoft.com/office/powerpoint/2010/main">
    <mc:Choice Requires="p14">
      <p:transition spd="slow" p14:dur="2000">
        <p14:prism isContent="1"/>
      </p:transition>
    </mc:Choice>
    <mc:Fallback xmlns="">
      <p:transition spd="slow">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6F7427C9-6432-4B0C-BE09-F3D61C37C214}" type="datetimeFigureOut">
              <a:rPr lang="ro-RO" smtClean="0"/>
              <a:t>09.11.2024</a:t>
            </a:fld>
            <a:endParaRPr lang="ro-RO"/>
          </a:p>
        </p:txBody>
      </p:sp>
      <p:sp>
        <p:nvSpPr>
          <p:cNvPr id="5" name="Footer Placeholder 4"/>
          <p:cNvSpPr>
            <a:spLocks noGrp="1"/>
          </p:cNvSpPr>
          <p:nvPr>
            <p:ph type="ftr" sz="quarter" idx="11"/>
          </p:nvPr>
        </p:nvSpPr>
        <p:spPr/>
        <p:txBody>
          <a:bodyPr/>
          <a:lstStyle/>
          <a:p>
            <a:endParaRPr lang="ro-RO"/>
          </a:p>
        </p:txBody>
      </p:sp>
      <p:sp>
        <p:nvSpPr>
          <p:cNvPr id="6" name="Slide Number Placeholder 5"/>
          <p:cNvSpPr>
            <a:spLocks noGrp="1"/>
          </p:cNvSpPr>
          <p:nvPr>
            <p:ph type="sldNum" sz="quarter" idx="12"/>
          </p:nvPr>
        </p:nvSpPr>
        <p:spPr/>
        <p:txBody>
          <a:bodyPr/>
          <a:lstStyle/>
          <a:p>
            <a:fld id="{452B185E-C39A-484F-9E20-E08981D7A54D}" type="slidenum">
              <a:rPr lang="ro-RO" smtClean="0"/>
              <a:t>‹#›</a:t>
            </a:fld>
            <a:endParaRPr lang="ro-RO"/>
          </a:p>
        </p:txBody>
      </p:sp>
    </p:spTree>
    <p:extLst>
      <p:ext uri="{BB962C8B-B14F-4D97-AF65-F5344CB8AC3E}">
        <p14:creationId xmlns:p14="http://schemas.microsoft.com/office/powerpoint/2010/main" val="3661413097"/>
      </p:ext>
    </p:extLst>
  </p:cSld>
  <p:clrMapOvr>
    <a:masterClrMapping/>
  </p:clrMapOvr>
  <mc:AlternateContent xmlns:mc="http://schemas.openxmlformats.org/markup-compatibility/2006" xmlns:p14="http://schemas.microsoft.com/office/powerpoint/2010/main">
    <mc:Choice Requires="p14">
      <p:transition spd="slow" p14:dur="2000">
        <p14:prism isContent="1"/>
      </p:transition>
    </mc:Choice>
    <mc:Fallback xmlns="">
      <p:transition spd="slow">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6000"/>
            </a:lvl1pPr>
          </a:lstStyle>
          <a:p>
            <a:r>
              <a:rPr lang="en-US"/>
              <a:t>Click to edit Master title style</a:t>
            </a:r>
            <a:endParaRPr lang="en-US" dirty="0"/>
          </a:p>
        </p:txBody>
      </p:sp>
      <p:sp>
        <p:nvSpPr>
          <p:cNvPr id="3" name="Text Placeholder 2"/>
          <p:cNvSpPr>
            <a:spLocks noGrp="1"/>
          </p:cNvSpPr>
          <p:nvPr>
            <p:ph type="body" idx="1"/>
          </p:nvPr>
        </p:nvSpPr>
        <p:spPr>
          <a:xfrm>
            <a:off x="623888" y="4589464"/>
            <a:ext cx="7886700"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6F7427C9-6432-4B0C-BE09-F3D61C37C214}" type="datetimeFigureOut">
              <a:rPr lang="ro-RO" smtClean="0"/>
              <a:t>09.11.2024</a:t>
            </a:fld>
            <a:endParaRPr lang="ro-RO"/>
          </a:p>
        </p:txBody>
      </p:sp>
      <p:sp>
        <p:nvSpPr>
          <p:cNvPr id="5" name="Footer Placeholder 4"/>
          <p:cNvSpPr>
            <a:spLocks noGrp="1"/>
          </p:cNvSpPr>
          <p:nvPr>
            <p:ph type="ftr" sz="quarter" idx="11"/>
          </p:nvPr>
        </p:nvSpPr>
        <p:spPr/>
        <p:txBody>
          <a:bodyPr/>
          <a:lstStyle/>
          <a:p>
            <a:endParaRPr lang="ro-RO"/>
          </a:p>
        </p:txBody>
      </p:sp>
      <p:sp>
        <p:nvSpPr>
          <p:cNvPr id="6" name="Slide Number Placeholder 5"/>
          <p:cNvSpPr>
            <a:spLocks noGrp="1"/>
          </p:cNvSpPr>
          <p:nvPr>
            <p:ph type="sldNum" sz="quarter" idx="12"/>
          </p:nvPr>
        </p:nvSpPr>
        <p:spPr/>
        <p:txBody>
          <a:bodyPr/>
          <a:lstStyle/>
          <a:p>
            <a:fld id="{452B185E-C39A-484F-9E20-E08981D7A54D}" type="slidenum">
              <a:rPr lang="ro-RO" smtClean="0"/>
              <a:t>‹#›</a:t>
            </a:fld>
            <a:endParaRPr lang="ro-RO"/>
          </a:p>
        </p:txBody>
      </p:sp>
    </p:spTree>
    <p:extLst>
      <p:ext uri="{BB962C8B-B14F-4D97-AF65-F5344CB8AC3E}">
        <p14:creationId xmlns:p14="http://schemas.microsoft.com/office/powerpoint/2010/main" val="811173060"/>
      </p:ext>
    </p:extLst>
  </p:cSld>
  <p:clrMapOvr>
    <a:masterClrMapping/>
  </p:clrMapOvr>
  <mc:AlternateContent xmlns:mc="http://schemas.openxmlformats.org/markup-compatibility/2006" xmlns:p14="http://schemas.microsoft.com/office/powerpoint/2010/main">
    <mc:Choice Requires="p14">
      <p:transition spd="slow" p14:dur="2000">
        <p14:prism isContent="1"/>
      </p:transition>
    </mc:Choice>
    <mc:Fallback xmlns="">
      <p:transition spd="slow">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628650" y="1825625"/>
            <a:ext cx="38862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629150" y="1825625"/>
            <a:ext cx="38862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6F7427C9-6432-4B0C-BE09-F3D61C37C214}" type="datetimeFigureOut">
              <a:rPr lang="ro-RO" smtClean="0"/>
              <a:t>09.11.2024</a:t>
            </a:fld>
            <a:endParaRPr lang="ro-RO"/>
          </a:p>
        </p:txBody>
      </p:sp>
      <p:sp>
        <p:nvSpPr>
          <p:cNvPr id="6" name="Footer Placeholder 5"/>
          <p:cNvSpPr>
            <a:spLocks noGrp="1"/>
          </p:cNvSpPr>
          <p:nvPr>
            <p:ph type="ftr" sz="quarter" idx="11"/>
          </p:nvPr>
        </p:nvSpPr>
        <p:spPr/>
        <p:txBody>
          <a:bodyPr/>
          <a:lstStyle/>
          <a:p>
            <a:endParaRPr lang="ro-RO"/>
          </a:p>
        </p:txBody>
      </p:sp>
      <p:sp>
        <p:nvSpPr>
          <p:cNvPr id="7" name="Slide Number Placeholder 6"/>
          <p:cNvSpPr>
            <a:spLocks noGrp="1"/>
          </p:cNvSpPr>
          <p:nvPr>
            <p:ph type="sldNum" sz="quarter" idx="12"/>
          </p:nvPr>
        </p:nvSpPr>
        <p:spPr/>
        <p:txBody>
          <a:bodyPr/>
          <a:lstStyle/>
          <a:p>
            <a:fld id="{452B185E-C39A-484F-9E20-E08981D7A54D}" type="slidenum">
              <a:rPr lang="ro-RO" smtClean="0"/>
              <a:t>‹#›</a:t>
            </a:fld>
            <a:endParaRPr lang="ro-RO"/>
          </a:p>
        </p:txBody>
      </p:sp>
    </p:spTree>
    <p:extLst>
      <p:ext uri="{BB962C8B-B14F-4D97-AF65-F5344CB8AC3E}">
        <p14:creationId xmlns:p14="http://schemas.microsoft.com/office/powerpoint/2010/main" val="3771755127"/>
      </p:ext>
    </p:extLst>
  </p:cSld>
  <p:clrMapOvr>
    <a:masterClrMapping/>
  </p:clrMapOvr>
  <mc:AlternateContent xmlns:mc="http://schemas.openxmlformats.org/markup-compatibility/2006" xmlns:p14="http://schemas.microsoft.com/office/powerpoint/2010/main">
    <mc:Choice Requires="p14">
      <p:transition spd="slow" p14:dur="2000">
        <p14:prism isContent="1"/>
      </p:transition>
    </mc:Choice>
    <mc:Fallback xmlns="">
      <p:transition spd="slow">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en-US"/>
              <a:t>Click to edit Master title style</a:t>
            </a:r>
            <a:endParaRPr lang="en-US" dirty="0"/>
          </a:p>
        </p:txBody>
      </p:sp>
      <p:sp>
        <p:nvSpPr>
          <p:cNvPr id="3" name="Text Placeholder 2"/>
          <p:cNvSpPr>
            <a:spLocks noGrp="1"/>
          </p:cNvSpPr>
          <p:nvPr>
            <p:ph type="body" idx="1"/>
          </p:nvPr>
        </p:nvSpPr>
        <p:spPr>
          <a:xfrm>
            <a:off x="629842" y="1681163"/>
            <a:ext cx="3868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29842" y="2505075"/>
            <a:ext cx="3868340"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29150" y="2505075"/>
            <a:ext cx="3887391"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6F7427C9-6432-4B0C-BE09-F3D61C37C214}" type="datetimeFigureOut">
              <a:rPr lang="ro-RO" smtClean="0"/>
              <a:t>09.11.2024</a:t>
            </a:fld>
            <a:endParaRPr lang="ro-RO"/>
          </a:p>
        </p:txBody>
      </p:sp>
      <p:sp>
        <p:nvSpPr>
          <p:cNvPr id="8" name="Footer Placeholder 7"/>
          <p:cNvSpPr>
            <a:spLocks noGrp="1"/>
          </p:cNvSpPr>
          <p:nvPr>
            <p:ph type="ftr" sz="quarter" idx="11"/>
          </p:nvPr>
        </p:nvSpPr>
        <p:spPr/>
        <p:txBody>
          <a:bodyPr/>
          <a:lstStyle/>
          <a:p>
            <a:endParaRPr lang="ro-RO"/>
          </a:p>
        </p:txBody>
      </p:sp>
      <p:sp>
        <p:nvSpPr>
          <p:cNvPr id="9" name="Slide Number Placeholder 8"/>
          <p:cNvSpPr>
            <a:spLocks noGrp="1"/>
          </p:cNvSpPr>
          <p:nvPr>
            <p:ph type="sldNum" sz="quarter" idx="12"/>
          </p:nvPr>
        </p:nvSpPr>
        <p:spPr/>
        <p:txBody>
          <a:bodyPr/>
          <a:lstStyle/>
          <a:p>
            <a:fld id="{452B185E-C39A-484F-9E20-E08981D7A54D}" type="slidenum">
              <a:rPr lang="ro-RO" smtClean="0"/>
              <a:t>‹#›</a:t>
            </a:fld>
            <a:endParaRPr lang="ro-RO"/>
          </a:p>
        </p:txBody>
      </p:sp>
    </p:spTree>
    <p:extLst>
      <p:ext uri="{BB962C8B-B14F-4D97-AF65-F5344CB8AC3E}">
        <p14:creationId xmlns:p14="http://schemas.microsoft.com/office/powerpoint/2010/main" val="2444059550"/>
      </p:ext>
    </p:extLst>
  </p:cSld>
  <p:clrMapOvr>
    <a:masterClrMapping/>
  </p:clrMapOvr>
  <mc:AlternateContent xmlns:mc="http://schemas.openxmlformats.org/markup-compatibility/2006" xmlns:p14="http://schemas.microsoft.com/office/powerpoint/2010/main">
    <mc:Choice Requires="p14">
      <p:transition spd="slow" p14:dur="2000">
        <p14:prism isContent="1"/>
      </p:transition>
    </mc:Choice>
    <mc:Fallback xmlns="">
      <p:transition spd="slow">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6F7427C9-6432-4B0C-BE09-F3D61C37C214}" type="datetimeFigureOut">
              <a:rPr lang="ro-RO" smtClean="0"/>
              <a:t>09.11.2024</a:t>
            </a:fld>
            <a:endParaRPr lang="ro-RO"/>
          </a:p>
        </p:txBody>
      </p:sp>
      <p:sp>
        <p:nvSpPr>
          <p:cNvPr id="4" name="Footer Placeholder 3"/>
          <p:cNvSpPr>
            <a:spLocks noGrp="1"/>
          </p:cNvSpPr>
          <p:nvPr>
            <p:ph type="ftr" sz="quarter" idx="11"/>
          </p:nvPr>
        </p:nvSpPr>
        <p:spPr/>
        <p:txBody>
          <a:bodyPr/>
          <a:lstStyle/>
          <a:p>
            <a:endParaRPr lang="ro-RO"/>
          </a:p>
        </p:txBody>
      </p:sp>
      <p:sp>
        <p:nvSpPr>
          <p:cNvPr id="5" name="Slide Number Placeholder 4"/>
          <p:cNvSpPr>
            <a:spLocks noGrp="1"/>
          </p:cNvSpPr>
          <p:nvPr>
            <p:ph type="sldNum" sz="quarter" idx="12"/>
          </p:nvPr>
        </p:nvSpPr>
        <p:spPr/>
        <p:txBody>
          <a:bodyPr/>
          <a:lstStyle/>
          <a:p>
            <a:fld id="{452B185E-C39A-484F-9E20-E08981D7A54D}" type="slidenum">
              <a:rPr lang="ro-RO" smtClean="0"/>
              <a:t>‹#›</a:t>
            </a:fld>
            <a:endParaRPr lang="ro-RO"/>
          </a:p>
        </p:txBody>
      </p:sp>
    </p:spTree>
    <p:extLst>
      <p:ext uri="{BB962C8B-B14F-4D97-AF65-F5344CB8AC3E}">
        <p14:creationId xmlns:p14="http://schemas.microsoft.com/office/powerpoint/2010/main" val="1819690990"/>
      </p:ext>
    </p:extLst>
  </p:cSld>
  <p:clrMapOvr>
    <a:masterClrMapping/>
  </p:clrMapOvr>
  <mc:AlternateContent xmlns:mc="http://schemas.openxmlformats.org/markup-compatibility/2006" xmlns:p14="http://schemas.microsoft.com/office/powerpoint/2010/main">
    <mc:Choice Requires="p14">
      <p:transition spd="slow" p14:dur="2000">
        <p14:prism isContent="1"/>
      </p:transition>
    </mc:Choice>
    <mc:Fallback xmlns="">
      <p:transition spd="slow">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6F7427C9-6432-4B0C-BE09-F3D61C37C214}" type="datetimeFigureOut">
              <a:rPr lang="ro-RO" smtClean="0"/>
              <a:t>09.11.2024</a:t>
            </a:fld>
            <a:endParaRPr lang="ro-RO"/>
          </a:p>
        </p:txBody>
      </p:sp>
      <p:sp>
        <p:nvSpPr>
          <p:cNvPr id="3" name="Footer Placeholder 2"/>
          <p:cNvSpPr>
            <a:spLocks noGrp="1"/>
          </p:cNvSpPr>
          <p:nvPr>
            <p:ph type="ftr" sz="quarter" idx="11"/>
          </p:nvPr>
        </p:nvSpPr>
        <p:spPr/>
        <p:txBody>
          <a:bodyPr/>
          <a:lstStyle/>
          <a:p>
            <a:endParaRPr lang="ro-RO"/>
          </a:p>
        </p:txBody>
      </p:sp>
      <p:sp>
        <p:nvSpPr>
          <p:cNvPr id="4" name="Slide Number Placeholder 3"/>
          <p:cNvSpPr>
            <a:spLocks noGrp="1"/>
          </p:cNvSpPr>
          <p:nvPr>
            <p:ph type="sldNum" sz="quarter" idx="12"/>
          </p:nvPr>
        </p:nvSpPr>
        <p:spPr/>
        <p:txBody>
          <a:bodyPr/>
          <a:lstStyle/>
          <a:p>
            <a:fld id="{452B185E-C39A-484F-9E20-E08981D7A54D}" type="slidenum">
              <a:rPr lang="ro-RO" smtClean="0"/>
              <a:t>‹#›</a:t>
            </a:fld>
            <a:endParaRPr lang="ro-RO"/>
          </a:p>
        </p:txBody>
      </p:sp>
    </p:spTree>
    <p:extLst>
      <p:ext uri="{BB962C8B-B14F-4D97-AF65-F5344CB8AC3E}">
        <p14:creationId xmlns:p14="http://schemas.microsoft.com/office/powerpoint/2010/main" val="3607870863"/>
      </p:ext>
    </p:extLst>
  </p:cSld>
  <p:clrMapOvr>
    <a:masterClrMapping/>
  </p:clrMapOvr>
  <mc:AlternateContent xmlns:mc="http://schemas.openxmlformats.org/markup-compatibility/2006" xmlns:p14="http://schemas.microsoft.com/office/powerpoint/2010/main">
    <mc:Choice Requires="p14">
      <p:transition spd="slow" p14:dur="2000">
        <p14:prism isContent="1"/>
      </p:transition>
    </mc:Choice>
    <mc:Fallback xmlns="">
      <p:transition spd="slow">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endParaRPr lang="en-US" dirty="0"/>
          </a:p>
        </p:txBody>
      </p:sp>
      <p:sp>
        <p:nvSpPr>
          <p:cNvPr id="3" name="Content Placeholder 2"/>
          <p:cNvSpPr>
            <a:spLocks noGrp="1"/>
          </p:cNvSpPr>
          <p:nvPr>
            <p:ph idx="1"/>
          </p:nvPr>
        </p:nvSpPr>
        <p:spPr>
          <a:xfrm>
            <a:off x="3887391" y="987426"/>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6F7427C9-6432-4B0C-BE09-F3D61C37C214}" type="datetimeFigureOut">
              <a:rPr lang="ro-RO" smtClean="0"/>
              <a:t>09.11.2024</a:t>
            </a:fld>
            <a:endParaRPr lang="ro-RO"/>
          </a:p>
        </p:txBody>
      </p:sp>
      <p:sp>
        <p:nvSpPr>
          <p:cNvPr id="6" name="Footer Placeholder 5"/>
          <p:cNvSpPr>
            <a:spLocks noGrp="1"/>
          </p:cNvSpPr>
          <p:nvPr>
            <p:ph type="ftr" sz="quarter" idx="11"/>
          </p:nvPr>
        </p:nvSpPr>
        <p:spPr/>
        <p:txBody>
          <a:bodyPr/>
          <a:lstStyle/>
          <a:p>
            <a:endParaRPr lang="ro-RO"/>
          </a:p>
        </p:txBody>
      </p:sp>
      <p:sp>
        <p:nvSpPr>
          <p:cNvPr id="7" name="Slide Number Placeholder 6"/>
          <p:cNvSpPr>
            <a:spLocks noGrp="1"/>
          </p:cNvSpPr>
          <p:nvPr>
            <p:ph type="sldNum" sz="quarter" idx="12"/>
          </p:nvPr>
        </p:nvSpPr>
        <p:spPr/>
        <p:txBody>
          <a:bodyPr/>
          <a:lstStyle/>
          <a:p>
            <a:fld id="{452B185E-C39A-484F-9E20-E08981D7A54D}" type="slidenum">
              <a:rPr lang="ro-RO" smtClean="0"/>
              <a:t>‹#›</a:t>
            </a:fld>
            <a:endParaRPr lang="ro-RO"/>
          </a:p>
        </p:txBody>
      </p:sp>
    </p:spTree>
    <p:extLst>
      <p:ext uri="{BB962C8B-B14F-4D97-AF65-F5344CB8AC3E}">
        <p14:creationId xmlns:p14="http://schemas.microsoft.com/office/powerpoint/2010/main" val="896325922"/>
      </p:ext>
    </p:extLst>
  </p:cSld>
  <p:clrMapOvr>
    <a:masterClrMapping/>
  </p:clrMapOvr>
  <mc:AlternateContent xmlns:mc="http://schemas.openxmlformats.org/markup-compatibility/2006" xmlns:p14="http://schemas.microsoft.com/office/powerpoint/2010/main">
    <mc:Choice Requires="p14">
      <p:transition spd="slow" p14:dur="2000">
        <p14:prism isContent="1"/>
      </p:transition>
    </mc:Choice>
    <mc:Fallback xmlns="">
      <p:transition spd="slow">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3887391" y="987426"/>
            <a:ext cx="462915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6F7427C9-6432-4B0C-BE09-F3D61C37C214}" type="datetimeFigureOut">
              <a:rPr lang="ro-RO" smtClean="0"/>
              <a:t>09.11.2024</a:t>
            </a:fld>
            <a:endParaRPr lang="ro-RO"/>
          </a:p>
        </p:txBody>
      </p:sp>
      <p:sp>
        <p:nvSpPr>
          <p:cNvPr id="6" name="Footer Placeholder 5"/>
          <p:cNvSpPr>
            <a:spLocks noGrp="1"/>
          </p:cNvSpPr>
          <p:nvPr>
            <p:ph type="ftr" sz="quarter" idx="11"/>
          </p:nvPr>
        </p:nvSpPr>
        <p:spPr/>
        <p:txBody>
          <a:bodyPr/>
          <a:lstStyle/>
          <a:p>
            <a:endParaRPr lang="ro-RO"/>
          </a:p>
        </p:txBody>
      </p:sp>
      <p:sp>
        <p:nvSpPr>
          <p:cNvPr id="7" name="Slide Number Placeholder 6"/>
          <p:cNvSpPr>
            <a:spLocks noGrp="1"/>
          </p:cNvSpPr>
          <p:nvPr>
            <p:ph type="sldNum" sz="quarter" idx="12"/>
          </p:nvPr>
        </p:nvSpPr>
        <p:spPr/>
        <p:txBody>
          <a:bodyPr/>
          <a:lstStyle/>
          <a:p>
            <a:fld id="{452B185E-C39A-484F-9E20-E08981D7A54D}" type="slidenum">
              <a:rPr lang="ro-RO" smtClean="0"/>
              <a:t>‹#›</a:t>
            </a:fld>
            <a:endParaRPr lang="ro-RO"/>
          </a:p>
        </p:txBody>
      </p:sp>
    </p:spTree>
    <p:extLst>
      <p:ext uri="{BB962C8B-B14F-4D97-AF65-F5344CB8AC3E}">
        <p14:creationId xmlns:p14="http://schemas.microsoft.com/office/powerpoint/2010/main" val="1194709300"/>
      </p:ext>
    </p:extLst>
  </p:cSld>
  <p:clrMapOvr>
    <a:masterClrMapping/>
  </p:clrMapOvr>
  <mc:AlternateContent xmlns:mc="http://schemas.openxmlformats.org/markup-compatibility/2006" xmlns:p14="http://schemas.microsoft.com/office/powerpoint/2010/main">
    <mc:Choice Requires="p14">
      <p:transition spd="slow" p14:dur="2000">
        <p14:prism isContent="1"/>
      </p:transition>
    </mc:Choice>
    <mc:Fallback xmlns="">
      <p:transition spd="slow">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6F7427C9-6432-4B0C-BE09-F3D61C37C214}" type="datetimeFigureOut">
              <a:rPr lang="ro-RO" smtClean="0"/>
              <a:t>09.11.2024</a:t>
            </a:fld>
            <a:endParaRPr lang="ro-RO"/>
          </a:p>
        </p:txBody>
      </p:sp>
      <p:sp>
        <p:nvSpPr>
          <p:cNvPr id="5" name="Footer Placeholder 4"/>
          <p:cNvSpPr>
            <a:spLocks noGrp="1"/>
          </p:cNvSpPr>
          <p:nvPr>
            <p:ph type="ftr" sz="quarter" idx="11"/>
          </p:nvPr>
        </p:nvSpPr>
        <p:spPr/>
        <p:txBody>
          <a:bodyPr/>
          <a:lstStyle/>
          <a:p>
            <a:endParaRPr lang="ro-RO"/>
          </a:p>
        </p:txBody>
      </p:sp>
      <p:sp>
        <p:nvSpPr>
          <p:cNvPr id="6" name="Slide Number Placeholder 5"/>
          <p:cNvSpPr>
            <a:spLocks noGrp="1"/>
          </p:cNvSpPr>
          <p:nvPr>
            <p:ph type="sldNum" sz="quarter" idx="12"/>
          </p:nvPr>
        </p:nvSpPr>
        <p:spPr/>
        <p:txBody>
          <a:bodyPr/>
          <a:lstStyle/>
          <a:p>
            <a:fld id="{452B185E-C39A-484F-9E20-E08981D7A54D}" type="slidenum">
              <a:rPr lang="ro-RO" smtClean="0"/>
              <a:t>‹#›</a:t>
            </a:fld>
            <a:endParaRPr lang="ro-RO"/>
          </a:p>
        </p:txBody>
      </p:sp>
    </p:spTree>
    <p:extLst>
      <p:ext uri="{BB962C8B-B14F-4D97-AF65-F5344CB8AC3E}">
        <p14:creationId xmlns:p14="http://schemas.microsoft.com/office/powerpoint/2010/main" val="3293243852"/>
      </p:ext>
    </p:extLst>
  </p:cSld>
  <p:clrMapOvr>
    <a:masterClrMapping/>
  </p:clrMapOvr>
  <mc:AlternateContent xmlns:mc="http://schemas.openxmlformats.org/markup-compatibility/2006" xmlns:p14="http://schemas.microsoft.com/office/powerpoint/2010/main">
    <mc:Choice Requires="p14">
      <p:transition spd="slow" p14:dur="2000">
        <p14:prism isContent="1"/>
      </p:transition>
    </mc:Choice>
    <mc:Fallback xmlns="">
      <p:transition spd="slow">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6F7427C9-6432-4B0C-BE09-F3D61C37C214}" type="datetimeFigureOut">
              <a:rPr lang="ro-RO" smtClean="0"/>
              <a:t>09.11.2024</a:t>
            </a:fld>
            <a:endParaRPr lang="ro-RO"/>
          </a:p>
        </p:txBody>
      </p:sp>
      <p:sp>
        <p:nvSpPr>
          <p:cNvPr id="5" name="Footer Placeholder 4"/>
          <p:cNvSpPr>
            <a:spLocks noGrp="1"/>
          </p:cNvSpPr>
          <p:nvPr>
            <p:ph type="ftr" sz="quarter" idx="11"/>
          </p:nvPr>
        </p:nvSpPr>
        <p:spPr/>
        <p:txBody>
          <a:bodyPr/>
          <a:lstStyle/>
          <a:p>
            <a:endParaRPr lang="ro-RO"/>
          </a:p>
        </p:txBody>
      </p:sp>
      <p:sp>
        <p:nvSpPr>
          <p:cNvPr id="6" name="Slide Number Placeholder 5"/>
          <p:cNvSpPr>
            <a:spLocks noGrp="1"/>
          </p:cNvSpPr>
          <p:nvPr>
            <p:ph type="sldNum" sz="quarter" idx="12"/>
          </p:nvPr>
        </p:nvSpPr>
        <p:spPr/>
        <p:txBody>
          <a:bodyPr/>
          <a:lstStyle/>
          <a:p>
            <a:fld id="{452B185E-C39A-484F-9E20-E08981D7A54D}" type="slidenum">
              <a:rPr lang="ro-RO" smtClean="0"/>
              <a:t>‹#›</a:t>
            </a:fld>
            <a:endParaRPr lang="ro-RO"/>
          </a:p>
        </p:txBody>
      </p:sp>
    </p:spTree>
    <p:extLst>
      <p:ext uri="{BB962C8B-B14F-4D97-AF65-F5344CB8AC3E}">
        <p14:creationId xmlns:p14="http://schemas.microsoft.com/office/powerpoint/2010/main" val="2642612309"/>
      </p:ext>
    </p:extLst>
  </p:cSld>
  <p:clrMapOvr>
    <a:masterClrMapping/>
  </p:clrMapOvr>
  <mc:AlternateContent xmlns:mc="http://schemas.openxmlformats.org/markup-compatibility/2006" xmlns:p14="http://schemas.microsoft.com/office/powerpoint/2010/main">
    <mc:Choice Requires="p14">
      <p:transition spd="slow" p14:dur="2000">
        <p14:prism isContent="1"/>
      </p:transition>
    </mc:Choice>
    <mc:Fallback xmlns="">
      <p:transition spd="slow">
        <p:fade/>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gradFill flip="none" rotWithShape="1">
          <a:gsLst>
            <a:gs pos="0">
              <a:schemeClr val="accent4">
                <a:lumMod val="5000"/>
                <a:lumOff val="95000"/>
              </a:schemeClr>
            </a:gs>
            <a:gs pos="74000">
              <a:schemeClr val="accent4">
                <a:lumMod val="45000"/>
                <a:lumOff val="55000"/>
              </a:schemeClr>
            </a:gs>
            <a:gs pos="83000">
              <a:schemeClr val="accent4">
                <a:lumMod val="45000"/>
                <a:lumOff val="55000"/>
              </a:schemeClr>
            </a:gs>
            <a:gs pos="100000">
              <a:schemeClr val="accent4">
                <a:lumMod val="30000"/>
                <a:lumOff val="70000"/>
              </a:schemeClr>
            </a:gs>
          </a:gsLst>
          <a:lin ang="5400000" scaled="1"/>
          <a:tileRect/>
        </a:gra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6F7427C9-6432-4B0C-BE09-F3D61C37C214}" type="datetimeFigureOut">
              <a:rPr lang="ro-RO" smtClean="0"/>
              <a:t>09.11.2024</a:t>
            </a:fld>
            <a:endParaRPr lang="ro-RO"/>
          </a:p>
        </p:txBody>
      </p:sp>
      <p:sp>
        <p:nvSpPr>
          <p:cNvPr id="5"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ro-RO"/>
          </a:p>
        </p:txBody>
      </p:sp>
      <p:sp>
        <p:nvSpPr>
          <p:cNvPr id="6"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452B185E-C39A-484F-9E20-E08981D7A54D}" type="slidenum">
              <a:rPr lang="ro-RO" smtClean="0"/>
              <a:t>‹#›</a:t>
            </a:fld>
            <a:endParaRPr lang="ro-RO"/>
          </a:p>
        </p:txBody>
      </p:sp>
    </p:spTree>
    <p:extLst>
      <p:ext uri="{BB962C8B-B14F-4D97-AF65-F5344CB8AC3E}">
        <p14:creationId xmlns:p14="http://schemas.microsoft.com/office/powerpoint/2010/main" val="707320953"/>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mc:AlternateContent xmlns:mc="http://schemas.openxmlformats.org/markup-compatibility/2006" xmlns:p14="http://schemas.microsoft.com/office/powerpoint/2010/main">
    <mc:Choice Requires="p14">
      <p:transition spd="slow" p14:dur="2000">
        <p14:prism isContent="1"/>
      </p:transition>
    </mc:Choice>
    <mc:Fallback xmlns="">
      <p:transition spd="slow">
        <p:fade/>
      </p:transition>
    </mc:Fallback>
  </mc:AlternateConten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583E83B-2827-50A6-10AF-58A6F65A5797}"/>
            </a:ext>
          </a:extLst>
        </p:cNvPr>
        <p:cNvGrpSpPr/>
        <p:nvPr/>
      </p:nvGrpSpPr>
      <p:grpSpPr>
        <a:xfrm>
          <a:off x="0" y="0"/>
          <a:ext cx="0" cy="0"/>
          <a:chOff x="0" y="0"/>
          <a:chExt cx="0" cy="0"/>
        </a:xfrm>
      </p:grpSpPr>
      <p:sp>
        <p:nvSpPr>
          <p:cNvPr id="3" name="Subtitle 2">
            <a:extLst>
              <a:ext uri="{FF2B5EF4-FFF2-40B4-BE49-F238E27FC236}">
                <a16:creationId xmlns:a16="http://schemas.microsoft.com/office/drawing/2014/main" id="{68BC977C-8DAC-7084-575D-3FBA7B250994}"/>
              </a:ext>
            </a:extLst>
          </p:cNvPr>
          <p:cNvSpPr>
            <a:spLocks noGrp="1"/>
          </p:cNvSpPr>
          <p:nvPr>
            <p:ph type="subTitle" idx="1"/>
          </p:nvPr>
        </p:nvSpPr>
        <p:spPr>
          <a:xfrm>
            <a:off x="1412489" y="5344325"/>
            <a:ext cx="6319022" cy="556855"/>
          </a:xfrm>
        </p:spPr>
        <p:txBody>
          <a:bodyPr>
            <a:noAutofit/>
          </a:bodyPr>
          <a:lstStyle/>
          <a:p>
            <a:r>
              <a:rPr lang="it-IT" sz="2800" b="1" dirty="0">
                <a:solidFill>
                  <a:srgbClr val="800000"/>
                </a:solidFill>
                <a:latin typeface="Comic Sans MS" panose="030F0702030302020204" pitchFamily="66" charset="0"/>
                <a:ea typeface="TeoNote" pitchFamily="2" charset="-18"/>
              </a:rPr>
              <a:t>C</a:t>
            </a:r>
            <a:r>
              <a:rPr lang="ro-RO" sz="2800" b="1" dirty="0">
                <a:solidFill>
                  <a:srgbClr val="800000"/>
                </a:solidFill>
                <a:latin typeface="Comic Sans MS" panose="030F0702030302020204" pitchFamily="66" charset="0"/>
                <a:ea typeface="TeoNote" pitchFamily="2" charset="-18"/>
              </a:rPr>
              <a:t>ea mai răspândită c</a:t>
            </a:r>
            <a:r>
              <a:rPr lang="it-IT" sz="2800" b="1" dirty="0">
                <a:solidFill>
                  <a:srgbClr val="800000"/>
                </a:solidFill>
                <a:latin typeface="Comic Sans MS" panose="030F0702030302020204" pitchFamily="66" charset="0"/>
                <a:ea typeface="TeoNote" pitchFamily="2" charset="-18"/>
              </a:rPr>
              <a:t>arte</a:t>
            </a:r>
            <a:r>
              <a:rPr lang="ro-RO" sz="2800" b="1" dirty="0">
                <a:solidFill>
                  <a:srgbClr val="800000"/>
                </a:solidFill>
                <a:latin typeface="Comic Sans MS" panose="030F0702030302020204" pitchFamily="66" charset="0"/>
                <a:ea typeface="TeoNote" pitchFamily="2" charset="-18"/>
              </a:rPr>
              <a:t> din</a:t>
            </a:r>
            <a:r>
              <a:rPr lang="it-IT" sz="2800" b="1" dirty="0">
                <a:solidFill>
                  <a:srgbClr val="800000"/>
                </a:solidFill>
                <a:latin typeface="Comic Sans MS" panose="030F0702030302020204" pitchFamily="66" charset="0"/>
                <a:ea typeface="TeoNote" pitchFamily="2" charset="-18"/>
              </a:rPr>
              <a:t> lume</a:t>
            </a:r>
            <a:r>
              <a:rPr lang="ro-RO" sz="2800" b="1" dirty="0">
                <a:solidFill>
                  <a:srgbClr val="800000"/>
                </a:solidFill>
                <a:latin typeface="Comic Sans MS" panose="030F0702030302020204" pitchFamily="66" charset="0"/>
                <a:ea typeface="TeoNote" pitchFamily="2" charset="-18"/>
              </a:rPr>
              <a:t>.</a:t>
            </a:r>
          </a:p>
        </p:txBody>
      </p:sp>
      <p:pic>
        <p:nvPicPr>
          <p:cNvPr id="5" name="Imagine 4">
            <a:extLst>
              <a:ext uri="{FF2B5EF4-FFF2-40B4-BE49-F238E27FC236}">
                <a16:creationId xmlns:a16="http://schemas.microsoft.com/office/drawing/2014/main" id="{22706E17-A968-C377-A9E7-AC6CB2AF6330}"/>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966612" y="804166"/>
            <a:ext cx="3210776" cy="4126066"/>
          </a:xfrm>
          <a:prstGeom prst="rect">
            <a:avLst/>
          </a:prstGeom>
        </p:spPr>
      </p:pic>
      <p:sp>
        <p:nvSpPr>
          <p:cNvPr id="6" name="CasetăText 5">
            <a:extLst>
              <a:ext uri="{FF2B5EF4-FFF2-40B4-BE49-F238E27FC236}">
                <a16:creationId xmlns:a16="http://schemas.microsoft.com/office/drawing/2014/main" id="{F7A5B734-4786-AD13-F43B-1225637A8591}"/>
              </a:ext>
            </a:extLst>
          </p:cNvPr>
          <p:cNvSpPr txBox="1"/>
          <p:nvPr/>
        </p:nvSpPr>
        <p:spPr>
          <a:xfrm>
            <a:off x="8083296" y="6355080"/>
            <a:ext cx="899605" cy="338554"/>
          </a:xfrm>
          <a:prstGeom prst="rect">
            <a:avLst/>
          </a:prstGeom>
          <a:noFill/>
        </p:spPr>
        <p:txBody>
          <a:bodyPr wrap="none" rtlCol="0">
            <a:spAutoFit/>
          </a:bodyPr>
          <a:lstStyle/>
          <a:p>
            <a:r>
              <a:rPr lang="ro-RO" sz="1600" b="1" dirty="0">
                <a:latin typeface="Comic Sans MS" panose="030F0702030302020204" pitchFamily="66" charset="0"/>
              </a:rPr>
              <a:t>1 din 7</a:t>
            </a:r>
          </a:p>
        </p:txBody>
      </p:sp>
      <p:sp>
        <p:nvSpPr>
          <p:cNvPr id="7" name="CasetăText 6">
            <a:extLst>
              <a:ext uri="{FF2B5EF4-FFF2-40B4-BE49-F238E27FC236}">
                <a16:creationId xmlns:a16="http://schemas.microsoft.com/office/drawing/2014/main" id="{EA626B86-D9DC-8C20-7034-C6E5DC84BEB5}"/>
              </a:ext>
            </a:extLst>
          </p:cNvPr>
          <p:cNvSpPr txBox="1"/>
          <p:nvPr/>
        </p:nvSpPr>
        <p:spPr>
          <a:xfrm>
            <a:off x="100584" y="82296"/>
            <a:ext cx="1619354" cy="307777"/>
          </a:xfrm>
          <a:prstGeom prst="rect">
            <a:avLst/>
          </a:prstGeom>
          <a:noFill/>
        </p:spPr>
        <p:txBody>
          <a:bodyPr wrap="none" rtlCol="0">
            <a:spAutoFit/>
          </a:bodyPr>
          <a:lstStyle/>
          <a:p>
            <a:r>
              <a:rPr lang="ro-RO" sz="1400" i="0" dirty="0">
                <a:solidFill>
                  <a:schemeClr val="accent5"/>
                </a:solidFill>
                <a:effectLst/>
                <a:latin typeface="Comic Sans MS" panose="030F0702030302020204" pitchFamily="66" charset="0"/>
              </a:rPr>
              <a:t>teonote.ro/biblia</a:t>
            </a:r>
            <a:endParaRPr lang="ro-RO" sz="1400" dirty="0">
              <a:solidFill>
                <a:schemeClr val="accent5"/>
              </a:solidFill>
              <a:latin typeface="Comic Sans MS" panose="030F0702030302020204" pitchFamily="66" charset="0"/>
            </a:endParaRPr>
          </a:p>
        </p:txBody>
      </p:sp>
    </p:spTree>
    <p:extLst>
      <p:ext uri="{BB962C8B-B14F-4D97-AF65-F5344CB8AC3E}">
        <p14:creationId xmlns:p14="http://schemas.microsoft.com/office/powerpoint/2010/main" val="1001203299"/>
      </p:ext>
    </p:extLst>
  </p:cSld>
  <p:clrMapOvr>
    <a:masterClrMapping/>
  </p:clrMapOvr>
  <mc:AlternateContent xmlns:mc="http://schemas.openxmlformats.org/markup-compatibility/2006" xmlns:p14="http://schemas.microsoft.com/office/powerpoint/2010/main">
    <mc:Choice Requires="p14">
      <p:transition spd="slow" p14:dur="2000">
        <p14:prism isContent="1"/>
      </p:transition>
    </mc:Choice>
    <mc:Fallback xmlns="">
      <p:transition spd="slow">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a:xfrm>
            <a:off x="497391" y="3959257"/>
            <a:ext cx="8149213" cy="2579915"/>
          </a:xfrm>
        </p:spPr>
        <p:txBody>
          <a:bodyPr>
            <a:noAutofit/>
          </a:bodyPr>
          <a:lstStyle/>
          <a:p>
            <a:pPr>
              <a:lnSpc>
                <a:spcPct val="100000"/>
              </a:lnSpc>
            </a:pPr>
            <a:r>
              <a:rPr lang="ro-RO" b="1" dirty="0">
                <a:solidFill>
                  <a:srgbClr val="800000"/>
                </a:solidFill>
                <a:latin typeface="Comic Sans MS" panose="030F0702030302020204" pitchFamily="66" charset="0"/>
                <a:ea typeface="TeoNote" pitchFamily="2" charset="-18"/>
              </a:rPr>
              <a:t>Sf. Sofronie Saharov:</a:t>
            </a:r>
          </a:p>
          <a:p>
            <a:pPr>
              <a:lnSpc>
                <a:spcPct val="100000"/>
              </a:lnSpc>
            </a:pPr>
            <a:r>
              <a:rPr lang="ro-RO" b="1" dirty="0">
                <a:solidFill>
                  <a:srgbClr val="800000"/>
                </a:solidFill>
                <a:latin typeface="Comic Sans MS" panose="030F0702030302020204" pitchFamily="66" charset="0"/>
                <a:ea typeface="TeoNote" pitchFamily="2" charset="-18"/>
              </a:rPr>
              <a:t>Este esențial să citim </a:t>
            </a:r>
            <a:r>
              <a:rPr lang="ro-RO" b="1" u="sng" dirty="0">
                <a:solidFill>
                  <a:srgbClr val="800000"/>
                </a:solidFill>
                <a:latin typeface="Comic Sans MS" panose="030F0702030302020204" pitchFamily="66" charset="0"/>
                <a:ea typeface="TeoNote" pitchFamily="2" charset="-18"/>
              </a:rPr>
              <a:t>Evanghelia</a:t>
            </a:r>
            <a:r>
              <a:rPr lang="ro-RO" b="1" dirty="0">
                <a:solidFill>
                  <a:srgbClr val="800000"/>
                </a:solidFill>
                <a:latin typeface="Comic Sans MS" panose="030F0702030302020204" pitchFamily="66" charset="0"/>
                <a:ea typeface="TeoNote" pitchFamily="2" charset="-18"/>
              </a:rPr>
              <a:t>, cu care nu se poate compara nicio altă carte. Apoi, viața noastră va fi construită pe Cuvântul lui Dumnezeu. Și, vom începe să ne gândim și să luăm decizii în spiritul poruncilor divine.</a:t>
            </a:r>
          </a:p>
        </p:txBody>
      </p:sp>
      <p:pic>
        <p:nvPicPr>
          <p:cNvPr id="5" name="Imagine 4">
            <a:extLst>
              <a:ext uri="{FF2B5EF4-FFF2-40B4-BE49-F238E27FC236}">
                <a16:creationId xmlns:a16="http://schemas.microsoft.com/office/drawing/2014/main" id="{9822BEC5-3CB5-CF50-2D60-3736D300F12E}"/>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506108" y="460229"/>
            <a:ext cx="2131781" cy="3110173"/>
          </a:xfrm>
          <a:prstGeom prst="rect">
            <a:avLst/>
          </a:prstGeom>
        </p:spPr>
      </p:pic>
      <p:sp>
        <p:nvSpPr>
          <p:cNvPr id="6" name="CasetăText 5">
            <a:extLst>
              <a:ext uri="{FF2B5EF4-FFF2-40B4-BE49-F238E27FC236}">
                <a16:creationId xmlns:a16="http://schemas.microsoft.com/office/drawing/2014/main" id="{AB0BE9D9-98F3-4EA1-08CF-24EFB3E37CFA}"/>
              </a:ext>
            </a:extLst>
          </p:cNvPr>
          <p:cNvSpPr txBox="1"/>
          <p:nvPr/>
        </p:nvSpPr>
        <p:spPr>
          <a:xfrm>
            <a:off x="8083296" y="6355080"/>
            <a:ext cx="899605" cy="338554"/>
          </a:xfrm>
          <a:prstGeom prst="rect">
            <a:avLst/>
          </a:prstGeom>
          <a:noFill/>
        </p:spPr>
        <p:txBody>
          <a:bodyPr wrap="none" rtlCol="0">
            <a:spAutoFit/>
          </a:bodyPr>
          <a:lstStyle/>
          <a:p>
            <a:r>
              <a:rPr lang="ro-RO" sz="1600" b="1" dirty="0">
                <a:latin typeface="Comic Sans MS" panose="030F0702030302020204" pitchFamily="66" charset="0"/>
              </a:rPr>
              <a:t>2 din 7</a:t>
            </a:r>
          </a:p>
        </p:txBody>
      </p:sp>
    </p:spTree>
    <p:extLst>
      <p:ext uri="{BB962C8B-B14F-4D97-AF65-F5344CB8AC3E}">
        <p14:creationId xmlns:p14="http://schemas.microsoft.com/office/powerpoint/2010/main" val="1653423992"/>
      </p:ext>
    </p:extLst>
  </p:cSld>
  <p:clrMapOvr>
    <a:masterClrMapping/>
  </p:clrMapOvr>
  <mc:AlternateContent xmlns:mc="http://schemas.openxmlformats.org/markup-compatibility/2006" xmlns:p14="http://schemas.microsoft.com/office/powerpoint/2010/main">
    <mc:Choice Requires="p14">
      <p:transition spd="slow" p14:dur="2000">
        <p14:prism isContent="1"/>
      </p:transition>
    </mc:Choice>
    <mc:Fallback xmlns="">
      <p:transition spd="slow">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a:xfrm>
            <a:off x="302836" y="3137335"/>
            <a:ext cx="8538328" cy="3338879"/>
          </a:xfrm>
        </p:spPr>
        <p:txBody>
          <a:bodyPr>
            <a:noAutofit/>
          </a:bodyPr>
          <a:lstStyle/>
          <a:p>
            <a:pPr marL="514350" indent="-514350" algn="l">
              <a:lnSpc>
                <a:spcPct val="100000"/>
              </a:lnSpc>
              <a:buAutoNum type="arabicPeriod"/>
            </a:pPr>
            <a:r>
              <a:rPr lang="ro-RO" b="1" dirty="0">
                <a:solidFill>
                  <a:srgbClr val="800000"/>
                </a:solidFill>
                <a:latin typeface="Comic Sans MS" panose="030F0702030302020204" pitchFamily="66" charset="0"/>
                <a:ea typeface="TeoNote" pitchFamily="2" charset="-18"/>
              </a:rPr>
              <a:t>Câte cărți sunt în Biblie? R: 80</a:t>
            </a:r>
          </a:p>
          <a:p>
            <a:pPr marL="514350" indent="-514350" algn="l">
              <a:lnSpc>
                <a:spcPct val="100000"/>
              </a:lnSpc>
              <a:buAutoNum type="arabicPeriod"/>
            </a:pPr>
            <a:r>
              <a:rPr lang="ro-RO" b="1" dirty="0">
                <a:solidFill>
                  <a:srgbClr val="800000"/>
                </a:solidFill>
                <a:latin typeface="Comic Sans MS" panose="030F0702030302020204" pitchFamily="66" charset="0"/>
                <a:ea typeface="TeoNote" pitchFamily="2" charset="-18"/>
              </a:rPr>
              <a:t>Câte cărți sunt în Vechiul Testament? R: 39+14</a:t>
            </a:r>
          </a:p>
          <a:p>
            <a:pPr marL="514350" indent="-514350" algn="l">
              <a:lnSpc>
                <a:spcPct val="100000"/>
              </a:lnSpc>
              <a:buAutoNum type="arabicPeriod"/>
            </a:pPr>
            <a:r>
              <a:rPr lang="ro-RO" b="1" dirty="0">
                <a:solidFill>
                  <a:srgbClr val="800000"/>
                </a:solidFill>
                <a:latin typeface="Comic Sans MS" panose="030F0702030302020204" pitchFamily="66" charset="0"/>
                <a:ea typeface="TeoNote" pitchFamily="2" charset="-18"/>
              </a:rPr>
              <a:t>Câte cărți sunt în Noul Testament? R: 27</a:t>
            </a:r>
          </a:p>
          <a:p>
            <a:pPr marL="514350" indent="-514350" algn="l">
              <a:lnSpc>
                <a:spcPct val="100000"/>
              </a:lnSpc>
              <a:buAutoNum type="arabicPeriod"/>
            </a:pPr>
            <a:r>
              <a:rPr lang="ro-RO" b="1" dirty="0">
                <a:solidFill>
                  <a:srgbClr val="800000"/>
                </a:solidFill>
                <a:latin typeface="Comic Sans MS" panose="030F0702030302020204" pitchFamily="66" charset="0"/>
                <a:ea typeface="TeoNote" pitchFamily="2" charset="-18"/>
              </a:rPr>
              <a:t>Ce înseamnă cuvântul „testament”? R: legământ</a:t>
            </a:r>
          </a:p>
          <a:p>
            <a:pPr marL="514350" indent="-514350" algn="l">
              <a:lnSpc>
                <a:spcPct val="100000"/>
              </a:lnSpc>
              <a:buAutoNum type="arabicPeriod"/>
            </a:pPr>
            <a:r>
              <a:rPr lang="ro-RO" b="1" dirty="0">
                <a:solidFill>
                  <a:srgbClr val="800000"/>
                </a:solidFill>
                <a:latin typeface="Comic Sans MS" panose="030F0702030302020204" pitchFamily="66" charset="0"/>
                <a:ea typeface="TeoNote" pitchFamily="2" charset="-18"/>
              </a:rPr>
              <a:t>Cine a scris Biblia? R: Un număr de aproximativ 40 de autori diferiţi: ciobani, ţărani, medici, pescari, preoţi, filosofi și împăraţi.</a:t>
            </a:r>
          </a:p>
        </p:txBody>
      </p:sp>
      <p:pic>
        <p:nvPicPr>
          <p:cNvPr id="4" name="Imagine 3">
            <a:extLst>
              <a:ext uri="{FF2B5EF4-FFF2-40B4-BE49-F238E27FC236}">
                <a16:creationId xmlns:a16="http://schemas.microsoft.com/office/drawing/2014/main" id="{04A895C0-0A00-6B4E-0A4F-DFB06ED7E532}"/>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326270" y="539496"/>
            <a:ext cx="2491460" cy="2266864"/>
          </a:xfrm>
          <a:prstGeom prst="rect">
            <a:avLst/>
          </a:prstGeom>
        </p:spPr>
      </p:pic>
      <p:sp>
        <p:nvSpPr>
          <p:cNvPr id="2" name="CasetăText 1">
            <a:extLst>
              <a:ext uri="{FF2B5EF4-FFF2-40B4-BE49-F238E27FC236}">
                <a16:creationId xmlns:a16="http://schemas.microsoft.com/office/drawing/2014/main" id="{42AC1FA4-700C-6829-0D76-DF1408EFFAF6}"/>
              </a:ext>
            </a:extLst>
          </p:cNvPr>
          <p:cNvSpPr txBox="1"/>
          <p:nvPr/>
        </p:nvSpPr>
        <p:spPr>
          <a:xfrm>
            <a:off x="8083296" y="6355080"/>
            <a:ext cx="899605" cy="338554"/>
          </a:xfrm>
          <a:prstGeom prst="rect">
            <a:avLst/>
          </a:prstGeom>
          <a:noFill/>
        </p:spPr>
        <p:txBody>
          <a:bodyPr wrap="none" rtlCol="0">
            <a:spAutoFit/>
          </a:bodyPr>
          <a:lstStyle/>
          <a:p>
            <a:r>
              <a:rPr lang="ro-RO" sz="1600" b="1" dirty="0">
                <a:latin typeface="Comic Sans MS" panose="030F0702030302020204" pitchFamily="66" charset="0"/>
              </a:rPr>
              <a:t>3 din 7</a:t>
            </a:r>
          </a:p>
        </p:txBody>
      </p:sp>
    </p:spTree>
    <p:extLst>
      <p:ext uri="{BB962C8B-B14F-4D97-AF65-F5344CB8AC3E}">
        <p14:creationId xmlns:p14="http://schemas.microsoft.com/office/powerpoint/2010/main" val="3343585270"/>
      </p:ext>
    </p:extLst>
  </p:cSld>
  <p:clrMapOvr>
    <a:masterClrMapping/>
  </p:clrMapOvr>
  <mc:AlternateContent xmlns:mc="http://schemas.openxmlformats.org/markup-compatibility/2006" xmlns:p14="http://schemas.microsoft.com/office/powerpoint/2010/main">
    <mc:Choice Requires="p14">
      <p:transition spd="slow" p14:dur="2000">
        <p14:prism isContent="1"/>
      </p:transition>
    </mc:Choice>
    <mc:Fallback xmlns="">
      <p:transition spd="slow">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ED72EAC-5F15-255B-404E-BB7833125128}"/>
            </a:ext>
          </a:extLst>
        </p:cNvPr>
        <p:cNvGrpSpPr/>
        <p:nvPr/>
      </p:nvGrpSpPr>
      <p:grpSpPr>
        <a:xfrm>
          <a:off x="0" y="0"/>
          <a:ext cx="0" cy="0"/>
          <a:chOff x="0" y="0"/>
          <a:chExt cx="0" cy="0"/>
        </a:xfrm>
      </p:grpSpPr>
      <p:sp>
        <p:nvSpPr>
          <p:cNvPr id="3" name="Subtitle 2">
            <a:extLst>
              <a:ext uri="{FF2B5EF4-FFF2-40B4-BE49-F238E27FC236}">
                <a16:creationId xmlns:a16="http://schemas.microsoft.com/office/drawing/2014/main" id="{CA1D75B3-0C94-1D6F-787C-95288628846D}"/>
              </a:ext>
            </a:extLst>
          </p:cNvPr>
          <p:cNvSpPr>
            <a:spLocks noGrp="1"/>
          </p:cNvSpPr>
          <p:nvPr>
            <p:ph type="subTitle" idx="1"/>
          </p:nvPr>
        </p:nvSpPr>
        <p:spPr>
          <a:xfrm>
            <a:off x="277571" y="2567688"/>
            <a:ext cx="8588857" cy="4062952"/>
          </a:xfrm>
        </p:spPr>
        <p:txBody>
          <a:bodyPr>
            <a:noAutofit/>
          </a:bodyPr>
          <a:lstStyle/>
          <a:p>
            <a:pPr marL="514350" indent="-514350" algn="l">
              <a:lnSpc>
                <a:spcPct val="100000"/>
              </a:lnSpc>
              <a:buFont typeface="+mj-lt"/>
              <a:buAutoNum type="arabicPeriod" startAt="6"/>
            </a:pPr>
            <a:r>
              <a:rPr lang="ro-RO" b="1" dirty="0">
                <a:solidFill>
                  <a:srgbClr val="800000"/>
                </a:solidFill>
                <a:latin typeface="Comic Sans MS" panose="030F0702030302020204" pitchFamily="66" charset="0"/>
                <a:ea typeface="TeoNote" pitchFamily="2" charset="-18"/>
              </a:rPr>
              <a:t>Care dintre autorii Vechiului Testament a scris cel mai mult? R: Sfântul Proroc Moise. El a scris primele cinci cărți ale Bibliei (Pentateuhul).</a:t>
            </a:r>
          </a:p>
          <a:p>
            <a:pPr marL="514350" indent="-514350" algn="l">
              <a:lnSpc>
                <a:spcPct val="100000"/>
              </a:lnSpc>
              <a:buAutoNum type="arabicPeriod" startAt="6"/>
            </a:pPr>
            <a:r>
              <a:rPr lang="ro-RO" b="1" dirty="0">
                <a:solidFill>
                  <a:srgbClr val="800000"/>
                </a:solidFill>
                <a:latin typeface="Comic Sans MS" panose="030F0702030302020204" pitchFamily="66" charset="0"/>
                <a:ea typeface="TeoNote" pitchFamily="2" charset="-18"/>
              </a:rPr>
              <a:t>Care dintre autorii Noului Testament a scris cel mai mult? R: Sf. Apostol Pavel. El a scris 14 dintre cărțile Noului Testament, mai mult de jumătate.</a:t>
            </a:r>
          </a:p>
          <a:p>
            <a:pPr marL="514350" indent="-514350" algn="l">
              <a:lnSpc>
                <a:spcPct val="100000"/>
              </a:lnSpc>
              <a:buAutoNum type="arabicPeriod" startAt="6"/>
            </a:pPr>
            <a:r>
              <a:rPr lang="ro-RO" b="1" dirty="0">
                <a:solidFill>
                  <a:srgbClr val="800000"/>
                </a:solidFill>
                <a:latin typeface="Comic Sans MS" panose="030F0702030302020204" pitchFamily="66" charset="0"/>
                <a:ea typeface="TeoNote" pitchFamily="2" charset="-18"/>
              </a:rPr>
              <a:t>Când a fost scrisă Biblia? R: În decursul a aproximativ 1600 ani. De la aprox. 1500 î.Hr. (vremea lui Moise) până la aproximativ 100 d.Hr. la moartea Sf. Apostol Ioan.</a:t>
            </a:r>
          </a:p>
        </p:txBody>
      </p:sp>
      <p:pic>
        <p:nvPicPr>
          <p:cNvPr id="4" name="Imagine 3">
            <a:extLst>
              <a:ext uri="{FF2B5EF4-FFF2-40B4-BE49-F238E27FC236}">
                <a16:creationId xmlns:a16="http://schemas.microsoft.com/office/drawing/2014/main" id="{68F518F8-EAA5-5E10-0AAE-43B77A6D8594}"/>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506816" y="420830"/>
            <a:ext cx="2130367" cy="1938322"/>
          </a:xfrm>
          <a:prstGeom prst="rect">
            <a:avLst/>
          </a:prstGeom>
        </p:spPr>
      </p:pic>
      <p:sp>
        <p:nvSpPr>
          <p:cNvPr id="2" name="CasetăText 1">
            <a:extLst>
              <a:ext uri="{FF2B5EF4-FFF2-40B4-BE49-F238E27FC236}">
                <a16:creationId xmlns:a16="http://schemas.microsoft.com/office/drawing/2014/main" id="{D86D8FB3-5E67-04F6-D017-71B26A20A0F0}"/>
              </a:ext>
            </a:extLst>
          </p:cNvPr>
          <p:cNvSpPr txBox="1"/>
          <p:nvPr/>
        </p:nvSpPr>
        <p:spPr>
          <a:xfrm>
            <a:off x="8083296" y="6355080"/>
            <a:ext cx="899605" cy="338554"/>
          </a:xfrm>
          <a:prstGeom prst="rect">
            <a:avLst/>
          </a:prstGeom>
          <a:noFill/>
        </p:spPr>
        <p:txBody>
          <a:bodyPr wrap="none" rtlCol="0">
            <a:spAutoFit/>
          </a:bodyPr>
          <a:lstStyle/>
          <a:p>
            <a:r>
              <a:rPr lang="ro-RO" sz="1600" b="1" dirty="0">
                <a:latin typeface="Comic Sans MS" panose="030F0702030302020204" pitchFamily="66" charset="0"/>
              </a:rPr>
              <a:t>4 din 7</a:t>
            </a:r>
          </a:p>
        </p:txBody>
      </p:sp>
    </p:spTree>
    <p:extLst>
      <p:ext uri="{BB962C8B-B14F-4D97-AF65-F5344CB8AC3E}">
        <p14:creationId xmlns:p14="http://schemas.microsoft.com/office/powerpoint/2010/main" val="2103679491"/>
      </p:ext>
    </p:extLst>
  </p:cSld>
  <p:clrMapOvr>
    <a:masterClrMapping/>
  </p:clrMapOvr>
  <mc:AlternateContent xmlns:mc="http://schemas.openxmlformats.org/markup-compatibility/2006" xmlns:p14="http://schemas.microsoft.com/office/powerpoint/2010/main">
    <mc:Choice Requires="p14">
      <p:transition spd="slow" p14:dur="2000">
        <p14:prism isContent="1"/>
      </p:transition>
    </mc:Choice>
    <mc:Fallback xmlns="">
      <p:transition spd="slow">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219B6F0-14C2-E110-81FC-5AAB2C3C5759}"/>
            </a:ext>
          </a:extLst>
        </p:cNvPr>
        <p:cNvGrpSpPr/>
        <p:nvPr/>
      </p:nvGrpSpPr>
      <p:grpSpPr>
        <a:xfrm>
          <a:off x="0" y="0"/>
          <a:ext cx="0" cy="0"/>
          <a:chOff x="0" y="0"/>
          <a:chExt cx="0" cy="0"/>
        </a:xfrm>
      </p:grpSpPr>
      <p:sp>
        <p:nvSpPr>
          <p:cNvPr id="3" name="Subtitle 2">
            <a:extLst>
              <a:ext uri="{FF2B5EF4-FFF2-40B4-BE49-F238E27FC236}">
                <a16:creationId xmlns:a16="http://schemas.microsoft.com/office/drawing/2014/main" id="{146CB4C3-EE55-239B-AE6C-094C0B320394}"/>
              </a:ext>
            </a:extLst>
          </p:cNvPr>
          <p:cNvSpPr>
            <a:spLocks noGrp="1"/>
          </p:cNvSpPr>
          <p:nvPr>
            <p:ph type="subTitle" idx="1"/>
          </p:nvPr>
        </p:nvSpPr>
        <p:spPr>
          <a:xfrm>
            <a:off x="470915" y="2806704"/>
            <a:ext cx="8202170" cy="3694238"/>
          </a:xfrm>
        </p:spPr>
        <p:txBody>
          <a:bodyPr>
            <a:noAutofit/>
          </a:bodyPr>
          <a:lstStyle/>
          <a:p>
            <a:pPr marL="514350" indent="-514350" algn="l">
              <a:lnSpc>
                <a:spcPct val="100000"/>
              </a:lnSpc>
              <a:buFont typeface="+mj-lt"/>
              <a:buAutoNum type="arabicPeriod" startAt="9"/>
            </a:pPr>
            <a:r>
              <a:rPr lang="ro-RO" b="1" dirty="0">
                <a:solidFill>
                  <a:srgbClr val="800000"/>
                </a:solidFill>
                <a:latin typeface="Comic Sans MS" panose="030F0702030302020204" pitchFamily="66" charset="0"/>
                <a:ea typeface="TeoNote" pitchFamily="2" charset="-18"/>
              </a:rPr>
              <a:t>Care sunt limbile în care a fost scrisă Biblia?</a:t>
            </a:r>
            <a:br>
              <a:rPr lang="ro-RO" b="1" dirty="0">
                <a:solidFill>
                  <a:srgbClr val="800000"/>
                </a:solidFill>
                <a:latin typeface="Comic Sans MS" panose="030F0702030302020204" pitchFamily="66" charset="0"/>
                <a:ea typeface="TeoNote" pitchFamily="2" charset="-18"/>
              </a:rPr>
            </a:br>
            <a:r>
              <a:rPr lang="ro-RO" b="1" dirty="0">
                <a:solidFill>
                  <a:srgbClr val="800000"/>
                </a:solidFill>
                <a:latin typeface="Comic Sans MS" panose="030F0702030302020204" pitchFamily="66" charset="0"/>
                <a:ea typeface="TeoNote" pitchFamily="2" charset="-18"/>
              </a:rPr>
              <a:t>R: Ebraică, Aramaică şi Greacă</a:t>
            </a:r>
          </a:p>
          <a:p>
            <a:pPr marL="514350" indent="-514350" algn="l">
              <a:lnSpc>
                <a:spcPct val="100000"/>
              </a:lnSpc>
              <a:buFont typeface="+mj-lt"/>
              <a:buAutoNum type="arabicPeriod" startAt="9"/>
            </a:pPr>
            <a:r>
              <a:rPr lang="ro-RO" b="1" dirty="0">
                <a:solidFill>
                  <a:srgbClr val="800000"/>
                </a:solidFill>
                <a:latin typeface="Comic Sans MS" panose="030F0702030302020204" pitchFamily="66" charset="0"/>
                <a:ea typeface="TeoNote" pitchFamily="2" charset="-18"/>
              </a:rPr>
              <a:t>Când a fost încheiat Canonul? R: Canonul Vechiului Testament era deja încheiat la venirea Domnului Iisus. Canonul Noului Testament a fost încheiat înainte de anul 375 d.Hr.</a:t>
            </a:r>
          </a:p>
          <a:p>
            <a:pPr marL="514350" indent="-514350" algn="l">
              <a:lnSpc>
                <a:spcPct val="100000"/>
              </a:lnSpc>
              <a:buFont typeface="+mj-lt"/>
              <a:buAutoNum type="arabicPeriod" startAt="9"/>
            </a:pPr>
            <a:r>
              <a:rPr lang="ro-RO" b="1" dirty="0">
                <a:solidFill>
                  <a:srgbClr val="800000"/>
                </a:solidFill>
                <a:latin typeface="Comic Sans MS" panose="030F0702030302020204" pitchFamily="66" charset="0"/>
                <a:ea typeface="TeoNote" pitchFamily="2" charset="-18"/>
              </a:rPr>
              <a:t>Când a fost tipărită Biblia pentru prima dată?</a:t>
            </a:r>
            <a:br>
              <a:rPr lang="ro-RO" b="1" dirty="0">
                <a:solidFill>
                  <a:srgbClr val="800000"/>
                </a:solidFill>
                <a:latin typeface="Comic Sans MS" panose="030F0702030302020204" pitchFamily="66" charset="0"/>
                <a:ea typeface="TeoNote" pitchFamily="2" charset="-18"/>
              </a:rPr>
            </a:br>
            <a:r>
              <a:rPr lang="ro-RO" b="1" dirty="0">
                <a:solidFill>
                  <a:srgbClr val="800000"/>
                </a:solidFill>
                <a:latin typeface="Comic Sans MS" panose="030F0702030302020204" pitchFamily="66" charset="0"/>
                <a:ea typeface="TeoNote" pitchFamily="2" charset="-18"/>
              </a:rPr>
              <a:t>R: La anul 1454 d.Hr. de Johannes Gutenberg, Biblia s fost prima carte tipărită vreodată.</a:t>
            </a:r>
          </a:p>
        </p:txBody>
      </p:sp>
      <p:pic>
        <p:nvPicPr>
          <p:cNvPr id="4" name="Imagine 3">
            <a:extLst>
              <a:ext uri="{FF2B5EF4-FFF2-40B4-BE49-F238E27FC236}">
                <a16:creationId xmlns:a16="http://schemas.microsoft.com/office/drawing/2014/main" id="{5F3DEB78-1823-1620-F8F2-BD0D52D8FE2B}"/>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481691" y="493982"/>
            <a:ext cx="2180617" cy="1984042"/>
          </a:xfrm>
          <a:prstGeom prst="rect">
            <a:avLst/>
          </a:prstGeom>
        </p:spPr>
      </p:pic>
      <p:sp>
        <p:nvSpPr>
          <p:cNvPr id="2" name="CasetăText 1">
            <a:extLst>
              <a:ext uri="{FF2B5EF4-FFF2-40B4-BE49-F238E27FC236}">
                <a16:creationId xmlns:a16="http://schemas.microsoft.com/office/drawing/2014/main" id="{84EBCB97-C238-A541-7E65-099E32736786}"/>
              </a:ext>
            </a:extLst>
          </p:cNvPr>
          <p:cNvSpPr txBox="1"/>
          <p:nvPr/>
        </p:nvSpPr>
        <p:spPr>
          <a:xfrm>
            <a:off x="8083296" y="6355080"/>
            <a:ext cx="899605" cy="338554"/>
          </a:xfrm>
          <a:prstGeom prst="rect">
            <a:avLst/>
          </a:prstGeom>
          <a:noFill/>
        </p:spPr>
        <p:txBody>
          <a:bodyPr wrap="none" rtlCol="0">
            <a:spAutoFit/>
          </a:bodyPr>
          <a:lstStyle/>
          <a:p>
            <a:r>
              <a:rPr lang="ro-RO" sz="1600" b="1" dirty="0">
                <a:latin typeface="Comic Sans MS" panose="030F0702030302020204" pitchFamily="66" charset="0"/>
              </a:rPr>
              <a:t>5 din 7</a:t>
            </a:r>
          </a:p>
        </p:txBody>
      </p:sp>
    </p:spTree>
    <p:extLst>
      <p:ext uri="{BB962C8B-B14F-4D97-AF65-F5344CB8AC3E}">
        <p14:creationId xmlns:p14="http://schemas.microsoft.com/office/powerpoint/2010/main" val="1307177046"/>
      </p:ext>
    </p:extLst>
  </p:cSld>
  <p:clrMapOvr>
    <a:masterClrMapping/>
  </p:clrMapOvr>
  <mc:AlternateContent xmlns:mc="http://schemas.openxmlformats.org/markup-compatibility/2006" xmlns:p14="http://schemas.microsoft.com/office/powerpoint/2010/main">
    <mc:Choice Requires="p14">
      <p:transition spd="slow" p14:dur="2000">
        <p14:prism isContent="1"/>
      </p:transition>
    </mc:Choice>
    <mc:Fallback xmlns="">
      <p:transition spd="slow">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2F1CB70-1F02-C2C8-96A5-EE687445F26B}"/>
            </a:ext>
          </a:extLst>
        </p:cNvPr>
        <p:cNvGrpSpPr/>
        <p:nvPr/>
      </p:nvGrpSpPr>
      <p:grpSpPr>
        <a:xfrm>
          <a:off x="0" y="0"/>
          <a:ext cx="0" cy="0"/>
          <a:chOff x="0" y="0"/>
          <a:chExt cx="0" cy="0"/>
        </a:xfrm>
      </p:grpSpPr>
      <p:sp>
        <p:nvSpPr>
          <p:cNvPr id="3" name="Subtitle 2">
            <a:extLst>
              <a:ext uri="{FF2B5EF4-FFF2-40B4-BE49-F238E27FC236}">
                <a16:creationId xmlns:a16="http://schemas.microsoft.com/office/drawing/2014/main" id="{6B11CFFC-33DD-AFBA-10D7-136FB9EDB128}"/>
              </a:ext>
            </a:extLst>
          </p:cNvPr>
          <p:cNvSpPr>
            <a:spLocks noGrp="1"/>
          </p:cNvSpPr>
          <p:nvPr>
            <p:ph type="subTitle" idx="1"/>
          </p:nvPr>
        </p:nvSpPr>
        <p:spPr>
          <a:xfrm>
            <a:off x="329182" y="3115918"/>
            <a:ext cx="8485633" cy="3312108"/>
          </a:xfrm>
        </p:spPr>
        <p:txBody>
          <a:bodyPr>
            <a:noAutofit/>
          </a:bodyPr>
          <a:lstStyle/>
          <a:p>
            <a:pPr marL="514350" indent="-514350" algn="l">
              <a:lnSpc>
                <a:spcPct val="100000"/>
              </a:lnSpc>
              <a:buFont typeface="+mj-lt"/>
              <a:buAutoNum type="arabicPeriod" startAt="12"/>
            </a:pPr>
            <a:r>
              <a:rPr lang="ro-RO" sz="2000" b="1" dirty="0">
                <a:solidFill>
                  <a:srgbClr val="800000"/>
                </a:solidFill>
                <a:latin typeface="Comic Sans MS" panose="030F0702030302020204" pitchFamily="66" charset="0"/>
                <a:ea typeface="TeoNote" pitchFamily="2" charset="-18"/>
              </a:rPr>
              <a:t>Când a fost tradusă integral Biblia în limba română?</a:t>
            </a:r>
            <a:br>
              <a:rPr lang="ro-RO" sz="2000" b="1" dirty="0">
                <a:solidFill>
                  <a:srgbClr val="800000"/>
                </a:solidFill>
                <a:latin typeface="Comic Sans MS" panose="030F0702030302020204" pitchFamily="66" charset="0"/>
                <a:ea typeface="TeoNote" pitchFamily="2" charset="-18"/>
              </a:rPr>
            </a:br>
            <a:r>
              <a:rPr lang="ro-RO" sz="2000" b="1" dirty="0">
                <a:solidFill>
                  <a:srgbClr val="800000"/>
                </a:solidFill>
                <a:latin typeface="Comic Sans MS" panose="030F0702030302020204" pitchFamily="66" charset="0"/>
                <a:ea typeface="TeoNote" pitchFamily="2" charset="-18"/>
              </a:rPr>
              <a:t>R: La anul 1688, în timpul domnitorilor Șerban Cantacuzino şi Constantin Brâncoveanu.</a:t>
            </a:r>
          </a:p>
          <a:p>
            <a:pPr marL="514350" indent="-514350" algn="l">
              <a:lnSpc>
                <a:spcPct val="100000"/>
              </a:lnSpc>
              <a:buFont typeface="+mj-lt"/>
              <a:buAutoNum type="arabicPeriod" startAt="12"/>
            </a:pPr>
            <a:r>
              <a:rPr lang="ro-RO" sz="2000" b="1" dirty="0">
                <a:solidFill>
                  <a:srgbClr val="800000"/>
                </a:solidFill>
                <a:latin typeface="Comic Sans MS" panose="030F0702030302020204" pitchFamily="66" charset="0"/>
                <a:ea typeface="TeoNote" pitchFamily="2" charset="-18"/>
              </a:rPr>
              <a:t>Când a fost tradus pentru prima dată Noul Testament în limba română? R: 1648, la Alba Iulia (Bălgrad)</a:t>
            </a:r>
          </a:p>
          <a:p>
            <a:pPr marL="514350" indent="-514350" algn="l">
              <a:lnSpc>
                <a:spcPct val="100000"/>
              </a:lnSpc>
              <a:buFont typeface="+mj-lt"/>
              <a:buAutoNum type="arabicPeriod" startAt="12"/>
            </a:pPr>
            <a:r>
              <a:rPr lang="ro-RO" sz="2000" b="1" dirty="0">
                <a:solidFill>
                  <a:srgbClr val="800000"/>
                </a:solidFill>
                <a:latin typeface="Comic Sans MS" panose="030F0702030302020204" pitchFamily="66" charset="0"/>
                <a:ea typeface="TeoNote" pitchFamily="2" charset="-18"/>
              </a:rPr>
              <a:t>Câte capitole ar trebui să citim în fiecare zi ca să citim întreaga Biblie într-un an? R: 3 sau 4 pe zi.</a:t>
            </a:r>
          </a:p>
          <a:p>
            <a:pPr marL="514350" indent="-514350" algn="l">
              <a:lnSpc>
                <a:spcPct val="100000"/>
              </a:lnSpc>
              <a:buFont typeface="+mj-lt"/>
              <a:buAutoNum type="arabicPeriod" startAt="12"/>
            </a:pPr>
            <a:r>
              <a:rPr lang="ro-RO" sz="2000" b="1" dirty="0">
                <a:solidFill>
                  <a:srgbClr val="800000"/>
                </a:solidFill>
                <a:latin typeface="Comic Sans MS" panose="030F0702030302020204" pitchFamily="66" charset="0"/>
                <a:ea typeface="TeoNote" pitchFamily="2" charset="-18"/>
              </a:rPr>
              <a:t>În câte limbi a fost tradusă Biblia?</a:t>
            </a:r>
            <a:br>
              <a:rPr lang="ro-RO" sz="2000" b="1" dirty="0">
                <a:solidFill>
                  <a:srgbClr val="800000"/>
                </a:solidFill>
                <a:latin typeface="Comic Sans MS" panose="030F0702030302020204" pitchFamily="66" charset="0"/>
                <a:ea typeface="TeoNote" pitchFamily="2" charset="-18"/>
              </a:rPr>
            </a:br>
            <a:r>
              <a:rPr lang="ro-RO" sz="2000" b="1" dirty="0">
                <a:solidFill>
                  <a:srgbClr val="800000"/>
                </a:solidFill>
                <a:latin typeface="Comic Sans MS" panose="030F0702030302020204" pitchFamily="66" charset="0"/>
                <a:ea typeface="TeoNote" pitchFamily="2" charset="-18"/>
              </a:rPr>
              <a:t>R: 2018 limbi şi dialecte, plus nenumărate traduceri parțiale.</a:t>
            </a:r>
          </a:p>
        </p:txBody>
      </p:sp>
      <p:pic>
        <p:nvPicPr>
          <p:cNvPr id="4" name="Imagine 3">
            <a:extLst>
              <a:ext uri="{FF2B5EF4-FFF2-40B4-BE49-F238E27FC236}">
                <a16:creationId xmlns:a16="http://schemas.microsoft.com/office/drawing/2014/main" id="{87A0F154-0774-0B84-ABC9-EA8E6699E414}"/>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320890" y="573660"/>
            <a:ext cx="2502216" cy="2276650"/>
          </a:xfrm>
          <a:prstGeom prst="rect">
            <a:avLst/>
          </a:prstGeom>
        </p:spPr>
      </p:pic>
      <p:sp>
        <p:nvSpPr>
          <p:cNvPr id="2" name="CasetăText 1">
            <a:extLst>
              <a:ext uri="{FF2B5EF4-FFF2-40B4-BE49-F238E27FC236}">
                <a16:creationId xmlns:a16="http://schemas.microsoft.com/office/drawing/2014/main" id="{F3F42771-B6B8-304E-ACDF-AD8C00255EE9}"/>
              </a:ext>
            </a:extLst>
          </p:cNvPr>
          <p:cNvSpPr txBox="1"/>
          <p:nvPr/>
        </p:nvSpPr>
        <p:spPr>
          <a:xfrm>
            <a:off x="8083296" y="6355080"/>
            <a:ext cx="899605" cy="338554"/>
          </a:xfrm>
          <a:prstGeom prst="rect">
            <a:avLst/>
          </a:prstGeom>
          <a:noFill/>
        </p:spPr>
        <p:txBody>
          <a:bodyPr wrap="none" rtlCol="0">
            <a:spAutoFit/>
          </a:bodyPr>
          <a:lstStyle/>
          <a:p>
            <a:r>
              <a:rPr lang="ro-RO" sz="1600" b="1" dirty="0">
                <a:latin typeface="Comic Sans MS" panose="030F0702030302020204" pitchFamily="66" charset="0"/>
              </a:rPr>
              <a:t>6 din 7</a:t>
            </a:r>
          </a:p>
        </p:txBody>
      </p:sp>
    </p:spTree>
    <p:extLst>
      <p:ext uri="{BB962C8B-B14F-4D97-AF65-F5344CB8AC3E}">
        <p14:creationId xmlns:p14="http://schemas.microsoft.com/office/powerpoint/2010/main" val="3014172190"/>
      </p:ext>
    </p:extLst>
  </p:cSld>
  <p:clrMapOvr>
    <a:masterClrMapping/>
  </p:clrMapOvr>
  <mc:AlternateContent xmlns:mc="http://schemas.openxmlformats.org/markup-compatibility/2006" xmlns:p14="http://schemas.microsoft.com/office/powerpoint/2010/main">
    <mc:Choice Requires="p14">
      <p:transition spd="slow" p14:dur="2000">
        <p14:prism isContent="1"/>
      </p:transition>
    </mc:Choice>
    <mc:Fallback xmlns="">
      <p:transition spd="slow">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a:xfrm>
            <a:off x="301450" y="1093690"/>
            <a:ext cx="8541100" cy="5316254"/>
          </a:xfrm>
        </p:spPr>
        <p:txBody>
          <a:bodyPr>
            <a:noAutofit/>
          </a:bodyPr>
          <a:lstStyle/>
          <a:p>
            <a:pPr>
              <a:lnSpc>
                <a:spcPct val="100000"/>
              </a:lnSpc>
            </a:pPr>
            <a:r>
              <a:rPr lang="ro-RO" sz="3200" b="1" dirty="0">
                <a:solidFill>
                  <a:srgbClr val="800000"/>
                </a:solidFill>
                <a:latin typeface="Comic Sans MS" panose="030F0702030302020204" pitchFamily="66" charset="0"/>
                <a:ea typeface="TeoNote" pitchFamily="2" charset="-18"/>
              </a:rPr>
              <a:t>II Timotei 3, 14-17</a:t>
            </a:r>
          </a:p>
          <a:p>
            <a:pPr>
              <a:lnSpc>
                <a:spcPct val="100000"/>
              </a:lnSpc>
            </a:pPr>
            <a:r>
              <a:rPr lang="ro-RO" sz="1600" b="1" dirty="0">
                <a:solidFill>
                  <a:srgbClr val="800000"/>
                </a:solidFill>
                <a:latin typeface="Comic Sans MS" panose="030F0702030302020204" pitchFamily="66" charset="0"/>
                <a:ea typeface="TeoNote" pitchFamily="2" charset="-18"/>
              </a:rPr>
              <a:t> </a:t>
            </a:r>
          </a:p>
          <a:p>
            <a:pPr>
              <a:lnSpc>
                <a:spcPct val="100000"/>
              </a:lnSpc>
            </a:pPr>
            <a:r>
              <a:rPr lang="ro-RO" b="1" dirty="0">
                <a:solidFill>
                  <a:srgbClr val="800000"/>
                </a:solidFill>
                <a:latin typeface="Comic Sans MS" panose="030F0702030302020204" pitchFamily="66" charset="0"/>
                <a:ea typeface="TeoNote" pitchFamily="2" charset="-18"/>
              </a:rPr>
              <a:t>Tu însă rămâi în cele ce ai învățat și de care ești încredințat, deoarece știi de la cine le-ai învățat,</a:t>
            </a:r>
          </a:p>
          <a:p>
            <a:pPr>
              <a:lnSpc>
                <a:spcPct val="100000"/>
              </a:lnSpc>
            </a:pPr>
            <a:r>
              <a:rPr lang="ro-RO" b="1" dirty="0">
                <a:solidFill>
                  <a:srgbClr val="800000"/>
                </a:solidFill>
                <a:latin typeface="Comic Sans MS" panose="030F0702030302020204" pitchFamily="66" charset="0"/>
                <a:ea typeface="TeoNote" pitchFamily="2" charset="-18"/>
              </a:rPr>
              <a:t>și fiindcă </a:t>
            </a:r>
            <a:r>
              <a:rPr lang="ro-RO" b="1" u="sng" dirty="0">
                <a:solidFill>
                  <a:srgbClr val="800000"/>
                </a:solidFill>
                <a:latin typeface="Comic Sans MS" panose="030F0702030302020204" pitchFamily="66" charset="0"/>
                <a:ea typeface="TeoNote" pitchFamily="2" charset="-18"/>
              </a:rPr>
              <a:t>de mic copil</a:t>
            </a:r>
            <a:r>
              <a:rPr lang="ro-RO" b="1" dirty="0">
                <a:solidFill>
                  <a:srgbClr val="800000"/>
                </a:solidFill>
                <a:latin typeface="Comic Sans MS" panose="030F0702030302020204" pitchFamily="66" charset="0"/>
                <a:ea typeface="TeoNote" pitchFamily="2" charset="-18"/>
              </a:rPr>
              <a:t> cunoști Sfintele Scripturi, care </a:t>
            </a:r>
            <a:r>
              <a:rPr lang="ro-RO" b="1" u="sng" dirty="0">
                <a:solidFill>
                  <a:srgbClr val="800000"/>
                </a:solidFill>
                <a:latin typeface="Comic Sans MS" panose="030F0702030302020204" pitchFamily="66" charset="0"/>
                <a:ea typeface="TeoNote" pitchFamily="2" charset="-18"/>
              </a:rPr>
              <a:t>pot să te înțelepțească</a:t>
            </a:r>
            <a:r>
              <a:rPr lang="ro-RO" b="1" dirty="0">
                <a:solidFill>
                  <a:srgbClr val="800000"/>
                </a:solidFill>
                <a:latin typeface="Comic Sans MS" panose="030F0702030302020204" pitchFamily="66" charset="0"/>
                <a:ea typeface="TeoNote" pitchFamily="2" charset="-18"/>
              </a:rPr>
              <a:t> spre mântuire, prin credința cea întru Hristos Iisus.</a:t>
            </a:r>
          </a:p>
          <a:p>
            <a:pPr>
              <a:lnSpc>
                <a:spcPct val="100000"/>
              </a:lnSpc>
            </a:pPr>
            <a:r>
              <a:rPr lang="ro-RO" b="1" dirty="0">
                <a:solidFill>
                  <a:srgbClr val="800000"/>
                </a:solidFill>
                <a:latin typeface="Comic Sans MS" panose="030F0702030302020204" pitchFamily="66" charset="0"/>
                <a:ea typeface="TeoNote" pitchFamily="2" charset="-18"/>
              </a:rPr>
              <a:t>Toată Scriptura este </a:t>
            </a:r>
            <a:r>
              <a:rPr lang="ro-RO" b="1" u="sng" dirty="0">
                <a:solidFill>
                  <a:srgbClr val="800000"/>
                </a:solidFill>
                <a:latin typeface="Comic Sans MS" panose="030F0702030302020204" pitchFamily="66" charset="0"/>
                <a:ea typeface="TeoNote" pitchFamily="2" charset="-18"/>
              </a:rPr>
              <a:t>insuflată de Dumnezeu</a:t>
            </a:r>
            <a:r>
              <a:rPr lang="ro-RO" b="1" dirty="0">
                <a:solidFill>
                  <a:srgbClr val="800000"/>
                </a:solidFill>
                <a:latin typeface="Comic Sans MS" panose="030F0702030302020204" pitchFamily="66" charset="0"/>
                <a:ea typeface="TeoNote" pitchFamily="2" charset="-18"/>
              </a:rPr>
              <a:t> și </a:t>
            </a:r>
            <a:r>
              <a:rPr lang="ro-RO" b="1" u="sng" dirty="0">
                <a:solidFill>
                  <a:srgbClr val="800000"/>
                </a:solidFill>
                <a:latin typeface="Comic Sans MS" panose="030F0702030302020204" pitchFamily="66" charset="0"/>
                <a:ea typeface="TeoNote" pitchFamily="2" charset="-18"/>
              </a:rPr>
              <a:t>de folos</a:t>
            </a:r>
            <a:r>
              <a:rPr lang="ro-RO" b="1" dirty="0">
                <a:solidFill>
                  <a:srgbClr val="800000"/>
                </a:solidFill>
                <a:latin typeface="Comic Sans MS" panose="030F0702030302020204" pitchFamily="66" charset="0"/>
                <a:ea typeface="TeoNote" pitchFamily="2" charset="-18"/>
              </a:rPr>
              <a:t> spre învățătură, spre mustrare, spre îndreptare, spre înțelepțirea cea întru dreptate,</a:t>
            </a:r>
          </a:p>
          <a:p>
            <a:pPr>
              <a:lnSpc>
                <a:spcPct val="100000"/>
              </a:lnSpc>
            </a:pPr>
            <a:r>
              <a:rPr lang="ro-RO" b="1" dirty="0">
                <a:solidFill>
                  <a:srgbClr val="800000"/>
                </a:solidFill>
                <a:latin typeface="Comic Sans MS" panose="030F0702030302020204" pitchFamily="66" charset="0"/>
                <a:ea typeface="TeoNote" pitchFamily="2" charset="-18"/>
              </a:rPr>
              <a:t>astfel ca omul lui Dumnezeu să fie desăvârșit, </a:t>
            </a:r>
            <a:r>
              <a:rPr lang="ro-RO" b="1" u="sng" dirty="0">
                <a:solidFill>
                  <a:srgbClr val="800000"/>
                </a:solidFill>
                <a:latin typeface="Comic Sans MS" panose="030F0702030302020204" pitchFamily="66" charset="0"/>
                <a:ea typeface="TeoNote" pitchFamily="2" charset="-18"/>
              </a:rPr>
              <a:t>bine pregătit</a:t>
            </a:r>
            <a:r>
              <a:rPr lang="ro-RO" b="1" dirty="0">
                <a:solidFill>
                  <a:srgbClr val="800000"/>
                </a:solidFill>
                <a:latin typeface="Comic Sans MS" panose="030F0702030302020204" pitchFamily="66" charset="0"/>
                <a:ea typeface="TeoNote" pitchFamily="2" charset="-18"/>
              </a:rPr>
              <a:t> pentru orice lucru bun.</a:t>
            </a:r>
          </a:p>
        </p:txBody>
      </p:sp>
      <p:sp>
        <p:nvSpPr>
          <p:cNvPr id="2" name="CasetăText 1">
            <a:extLst>
              <a:ext uri="{FF2B5EF4-FFF2-40B4-BE49-F238E27FC236}">
                <a16:creationId xmlns:a16="http://schemas.microsoft.com/office/drawing/2014/main" id="{0EA98C14-FE16-F23F-F77D-393770769C65}"/>
              </a:ext>
            </a:extLst>
          </p:cNvPr>
          <p:cNvSpPr txBox="1"/>
          <p:nvPr/>
        </p:nvSpPr>
        <p:spPr>
          <a:xfrm>
            <a:off x="8083296" y="6355080"/>
            <a:ext cx="899605" cy="338554"/>
          </a:xfrm>
          <a:prstGeom prst="rect">
            <a:avLst/>
          </a:prstGeom>
          <a:noFill/>
        </p:spPr>
        <p:txBody>
          <a:bodyPr wrap="none" rtlCol="0">
            <a:spAutoFit/>
          </a:bodyPr>
          <a:lstStyle/>
          <a:p>
            <a:r>
              <a:rPr lang="ro-RO" sz="1600" b="1" dirty="0">
                <a:latin typeface="Comic Sans MS" panose="030F0702030302020204" pitchFamily="66" charset="0"/>
              </a:rPr>
              <a:t>7 din 7</a:t>
            </a:r>
          </a:p>
        </p:txBody>
      </p:sp>
      <p:sp>
        <p:nvSpPr>
          <p:cNvPr id="4" name="CasetăText 3">
            <a:extLst>
              <a:ext uri="{FF2B5EF4-FFF2-40B4-BE49-F238E27FC236}">
                <a16:creationId xmlns:a16="http://schemas.microsoft.com/office/drawing/2014/main" id="{C6FB818C-70DB-B29A-13AE-00D2AD103B65}"/>
              </a:ext>
            </a:extLst>
          </p:cNvPr>
          <p:cNvSpPr txBox="1"/>
          <p:nvPr/>
        </p:nvSpPr>
        <p:spPr>
          <a:xfrm>
            <a:off x="100584" y="82296"/>
            <a:ext cx="1619354" cy="307777"/>
          </a:xfrm>
          <a:prstGeom prst="rect">
            <a:avLst/>
          </a:prstGeom>
          <a:noFill/>
        </p:spPr>
        <p:txBody>
          <a:bodyPr wrap="none" rtlCol="0">
            <a:spAutoFit/>
          </a:bodyPr>
          <a:lstStyle/>
          <a:p>
            <a:r>
              <a:rPr lang="ro-RO" sz="1400" i="0" dirty="0">
                <a:solidFill>
                  <a:schemeClr val="accent5"/>
                </a:solidFill>
                <a:effectLst/>
                <a:latin typeface="Comic Sans MS" panose="030F0702030302020204" pitchFamily="66" charset="0"/>
              </a:rPr>
              <a:t>teonote.ro/biblia</a:t>
            </a:r>
            <a:endParaRPr lang="ro-RO" sz="1400" dirty="0">
              <a:solidFill>
                <a:schemeClr val="accent5"/>
              </a:solidFill>
              <a:latin typeface="Comic Sans MS" panose="030F0702030302020204" pitchFamily="66" charset="0"/>
            </a:endParaRPr>
          </a:p>
        </p:txBody>
      </p:sp>
    </p:spTree>
    <p:extLst>
      <p:ext uri="{BB962C8B-B14F-4D97-AF65-F5344CB8AC3E}">
        <p14:creationId xmlns:p14="http://schemas.microsoft.com/office/powerpoint/2010/main" val="2600643341"/>
      </p:ext>
    </p:extLst>
  </p:cSld>
  <p:clrMapOvr>
    <a:masterClrMapping/>
  </p:clrMapOvr>
  <mc:AlternateContent xmlns:mc="http://schemas.openxmlformats.org/markup-compatibility/2006" xmlns:p14="http://schemas.microsoft.com/office/powerpoint/2010/main">
    <mc:Choice Requires="p14">
      <p:transition spd="slow" p14:dur="2000">
        <p14:prism isContent="1"/>
      </p:transition>
    </mc:Choice>
    <mc:Fallback xmlns="">
      <p:transition spd="slow">
        <p:fade/>
      </p:transition>
    </mc:Fallback>
  </mc:AlternateContent>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Them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94</TotalTime>
  <Words>530</Words>
  <Application>Microsoft Office PowerPoint</Application>
  <PresentationFormat>Expunere pe ecran (4:3)</PresentationFormat>
  <Paragraphs>33</Paragraphs>
  <Slides>7</Slides>
  <Notes>0</Notes>
  <HiddenSlides>0</HiddenSlides>
  <MMClips>0</MMClips>
  <ScaleCrop>false</ScaleCrop>
  <HeadingPairs>
    <vt:vector size="6" baseType="variant">
      <vt:variant>
        <vt:lpstr>Fonturi utilizate</vt:lpstr>
      </vt:variant>
      <vt:variant>
        <vt:i4>4</vt:i4>
      </vt:variant>
      <vt:variant>
        <vt:lpstr>Temă</vt:lpstr>
      </vt:variant>
      <vt:variant>
        <vt:i4>1</vt:i4>
      </vt:variant>
      <vt:variant>
        <vt:lpstr>Titluri diapozitive</vt:lpstr>
      </vt:variant>
      <vt:variant>
        <vt:i4>7</vt:i4>
      </vt:variant>
    </vt:vector>
  </HeadingPairs>
  <TitlesOfParts>
    <vt:vector size="12" baseType="lpstr">
      <vt:lpstr>Arial</vt:lpstr>
      <vt:lpstr>Calibri</vt:lpstr>
      <vt:lpstr>Calibri Light</vt:lpstr>
      <vt:lpstr>Comic Sans MS</vt:lpstr>
      <vt:lpstr>Office Theme</vt:lpstr>
      <vt:lpstr>Prezentare PowerPoint</vt:lpstr>
      <vt:lpstr>Prezentare PowerPoint</vt:lpstr>
      <vt:lpstr>Prezentare PowerPoint</vt:lpstr>
      <vt:lpstr>Prezentare PowerPoint</vt:lpstr>
      <vt:lpstr>Prezentare PowerPoint</vt:lpstr>
      <vt:lpstr>Prezentare PowerPoint</vt:lpstr>
      <vt:lpstr>Prezentare PowerPoint</vt:lpstr>
    </vt:vector>
  </TitlesOfParts>
  <Company>Home</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ctin</dc:creator>
  <cp:lastModifiedBy>ctin</cp:lastModifiedBy>
  <cp:revision>87</cp:revision>
  <dcterms:created xsi:type="dcterms:W3CDTF">2019-04-29T05:51:52Z</dcterms:created>
  <dcterms:modified xsi:type="dcterms:W3CDTF">2024-11-09T13:05:23Z</dcterms:modified>
</cp:coreProperties>
</file>